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3.png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5" Type="http://schemas.openxmlformats.org/officeDocument/2006/relationships/image" Target="../media/image74.png"/></Relationships>
</file>

<file path=ppt/slides/_rels/slide2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/Relationships>
</file>

<file path=ppt/slides/_rels/slide2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9.png"/></Relationships>
</file>

<file path=ppt/slides/_rels/slide2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/Relationships>
</file>

<file path=ppt/slides/_rels/slide2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png"/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5" Type="http://schemas.openxmlformats.org/officeDocument/2006/relationships/image" Target="../media/image87.png"/></Relationships>
</file>

<file path=ppt/slides/_rels/slide2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/Relationships>
</file>

<file path=ppt/slides/_rels/slide2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20210920_Alumina_30_40_50_1632145364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Monday September 20 2021</a:t>
            </a:r>
          </a:p>
          <a:p>
            <a:r>
              <a:t>Python Solar Sim Data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5234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5235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5236_-_0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5237_-_0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5234_-_0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5235_-_0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5236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5237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2</a:t>
            </a:r>
          </a:p>
        </p:txBody>
      </p:sp>
      <p:pic>
        <p:nvPicPr>
          <p:cNvPr id="3" name="Picture 2" descr="spo_5234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5235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5236_-_0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5237_-_0_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3</a:t>
            </a:r>
          </a:p>
        </p:txBody>
      </p:sp>
      <p:pic>
        <p:nvPicPr>
          <p:cNvPr id="3" name="Picture 2" descr="spo_5234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5235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5236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5237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0</a:t>
            </a:r>
          </a:p>
        </p:txBody>
      </p:sp>
      <p:pic>
        <p:nvPicPr>
          <p:cNvPr id="3" name="Picture 2" descr="sjsc_5234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5235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5236_-_0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5237_-_0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1</a:t>
            </a:r>
          </a:p>
        </p:txBody>
      </p:sp>
      <p:pic>
        <p:nvPicPr>
          <p:cNvPr id="3" name="Picture 2" descr="sjsc_5234_-_0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5235_-_0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5236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5237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2</a:t>
            </a:r>
          </a:p>
        </p:txBody>
      </p:sp>
      <p:pic>
        <p:nvPicPr>
          <p:cNvPr id="3" name="Picture 2" descr="sjsc_5234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5235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5236_-_0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5237_-_0_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Jsc, page 3</a:t>
            </a:r>
          </a:p>
        </p:txBody>
      </p:sp>
      <p:pic>
        <p:nvPicPr>
          <p:cNvPr id="3" name="Picture 2" descr="sjsc_5234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jsc_5235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jsc_5236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jsc_5237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1362456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5234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5235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5236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5237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5234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5235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5236_-_0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5237_-_0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5234_-_0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5235_-_0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5236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5237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2</a:t>
            </a:r>
          </a:p>
        </p:txBody>
      </p:sp>
      <p:pic>
        <p:nvPicPr>
          <p:cNvPr id="3" name="Picture 2" descr="svoc_5234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5235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5236_-_0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5237_-_0_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3</a:t>
            </a:r>
          </a:p>
        </p:txBody>
      </p:sp>
      <p:pic>
        <p:nvPicPr>
          <p:cNvPr id="3" name="Picture 2" descr="svoc_5234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5235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5236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5237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52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67970" cy="3257550"/>
          </a:xfrm>
          <a:prstGeom prst="rect">
            <a:avLst/>
          </a:prstGeom>
        </p:spPr>
      </p:pic>
      <p:pic>
        <p:nvPicPr>
          <p:cNvPr id="4" name="Picture 3" descr="jv_all_52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67970" cy="3257550"/>
          </a:xfrm>
          <a:prstGeom prst="rect">
            <a:avLst/>
          </a:prstGeom>
        </p:spPr>
      </p:pic>
      <p:pic>
        <p:nvPicPr>
          <p:cNvPr id="5" name="Picture 4" descr="jv_all_523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167970" cy="3257550"/>
          </a:xfrm>
          <a:prstGeom prst="rect">
            <a:avLst/>
          </a:prstGeom>
        </p:spPr>
      </p:pic>
      <p:pic>
        <p:nvPicPr>
          <p:cNvPr id="6" name="Picture 5" descr="jv_all_523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16797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-_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52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523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523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523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52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523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523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523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2</a:t>
            </a:r>
          </a:p>
        </p:txBody>
      </p:sp>
      <p:pic>
        <p:nvPicPr>
          <p:cNvPr id="3" name="Picture 2" descr="jv_all_52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523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523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523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3</a:t>
            </a:r>
          </a:p>
        </p:txBody>
      </p:sp>
      <p:pic>
        <p:nvPicPr>
          <p:cNvPr id="3" name="Picture 2" descr="jv_all_52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52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523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523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quas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1</a:t>
            </a:r>
          </a:p>
        </p:txBody>
      </p:sp>
      <p:pic>
        <p:nvPicPr>
          <p:cNvPr id="3" name="Picture 2" descr="boxplot_pcesspcej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quasi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s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1</a:t>
            </a:r>
          </a:p>
        </p:txBody>
      </p:sp>
      <p:pic>
        <p:nvPicPr>
          <p:cNvPr id="3" name="Picture 2" descr="boxplot_pcesspcejv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